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45" r:id="rId3"/>
    <p:sldId id="325" r:id="rId4"/>
    <p:sldId id="364" r:id="rId5"/>
    <p:sldId id="357" r:id="rId6"/>
    <p:sldId id="358" r:id="rId7"/>
    <p:sldId id="359" r:id="rId8"/>
    <p:sldId id="360" r:id="rId9"/>
    <p:sldId id="361" r:id="rId10"/>
    <p:sldId id="363" r:id="rId11"/>
    <p:sldId id="365" r:id="rId12"/>
    <p:sldId id="366" r:id="rId13"/>
    <p:sldId id="368" r:id="rId14"/>
    <p:sldId id="369" r:id="rId15"/>
    <p:sldId id="370" r:id="rId16"/>
    <p:sldId id="3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C6CAC-C899-49A9-9604-0F4390165417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71607-A3E8-46FA-A10A-E65A361B7E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42AE2-CED9-4193-A768-580FB1BD9189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BA7A7-03F1-404D-8D4B-122C6DD60F4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10</a:t>
            </a:fld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14</a:t>
            </a:fld>
            <a:endParaRPr lang="pt-B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15</a:t>
            </a:fld>
            <a:endParaRPr lang="pt-B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BA7A7-03F1-404D-8D4B-122C6DD60F4D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2F7F4CB-6B94-42F0-8CD4-5FA6DF239F32}" type="datetimeFigureOut">
              <a:rPr lang="pt-BR" smtClean="0"/>
              <a:pPr/>
              <a:t>16/07/2016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8970414-D622-41C8-8E8D-BA1256712D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iaonline.com.br/acf/atos/2/42-47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iaonline.com.br/acf/atos/2/46,4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razão de ser da igreja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74840" cy="681190"/>
          </a:xfrm>
        </p:spPr>
        <p:txBody>
          <a:bodyPr/>
          <a:lstStyle/>
          <a:p>
            <a:r>
              <a:rPr lang="pt-BR" dirty="0" smtClean="0">
                <a:latin typeface="Arial Black" pitchFamily="34" charset="0"/>
              </a:rPr>
              <a:t>Prof. Mauricio Fernandes</a:t>
            </a:r>
          </a:p>
          <a:p>
            <a:endParaRPr lang="pt-BR" dirty="0"/>
          </a:p>
        </p:txBody>
      </p:sp>
      <p:pic>
        <p:nvPicPr>
          <p:cNvPr id="5" name="Imagem 4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5013176"/>
            <a:ext cx="2819794" cy="847843"/>
          </a:xfrm>
          <a:prstGeom prst="rect">
            <a:avLst/>
          </a:prstGeom>
        </p:spPr>
      </p:pic>
      <p:pic>
        <p:nvPicPr>
          <p:cNvPr id="6" name="Imagem 5" descr="PIB NOVO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4725144"/>
            <a:ext cx="2333951" cy="1648055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11560" y="6145559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 Black" pitchFamily="34" charset="0"/>
              </a:rPr>
              <a:t>www.pibnovaalianca.org</a:t>
            </a:r>
            <a:endParaRPr lang="pt-BR" sz="1400" dirty="0">
              <a:latin typeface="Arial Black" pitchFamily="34" charset="0"/>
            </a:endParaRPr>
          </a:p>
        </p:txBody>
      </p:sp>
      <p:pic>
        <p:nvPicPr>
          <p:cNvPr id="10" name="Imagem 9" descr="m logo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5088549"/>
            <a:ext cx="2592288" cy="9327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Porque a igreja caiu na graça do povo?</a:t>
            </a:r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Caindo na graça do povo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Porque a igreja caiu na graça do povo?</a:t>
            </a:r>
          </a:p>
          <a:p>
            <a:endParaRPr lang="pt-BR" dirty="0" smtClean="0"/>
          </a:p>
          <a:p>
            <a:r>
              <a:rPr lang="pt-BR" dirty="0" smtClean="0"/>
              <a:t>Porque estava bem internamente.</a:t>
            </a:r>
          </a:p>
          <a:p>
            <a:r>
              <a:rPr lang="pt-BR" dirty="0" smtClean="0"/>
              <a:t>Porque era firme doutrinariamente.</a:t>
            </a:r>
          </a:p>
          <a:p>
            <a:r>
              <a:rPr lang="pt-BR" dirty="0" smtClean="0"/>
              <a:t>Sabia dar conta da razão da sua fé.</a:t>
            </a:r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Caindo na graça do povo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	E </a:t>
            </a:r>
            <a:r>
              <a:rPr lang="pt-BR" dirty="0" smtClean="0"/>
              <a:t>perseveravam na doutrina dos apóstolos, e na comunhão, e no partir do pão, e nas orações.</a:t>
            </a:r>
            <a:br>
              <a:rPr lang="pt-BR" dirty="0" smtClean="0"/>
            </a:br>
            <a:r>
              <a:rPr lang="pt-BR" dirty="0" smtClean="0"/>
              <a:t>E em toda a alma havia temor, e muitas maravilhas e sinais se faziam pelos apóstolos.</a:t>
            </a:r>
            <a:br>
              <a:rPr lang="pt-BR" dirty="0" smtClean="0"/>
            </a:br>
            <a:r>
              <a:rPr lang="pt-BR" dirty="0" smtClean="0"/>
              <a:t>E todos os que criam estavam juntos, e tinham tudo em comum.</a:t>
            </a:r>
            <a:br>
              <a:rPr lang="pt-BR" dirty="0" smtClean="0"/>
            </a:br>
            <a:r>
              <a:rPr lang="pt-BR" dirty="0" smtClean="0"/>
              <a:t>E vendiam suas propriedades e bens, e repartiam com todos, segundo cada um havia de mister.</a:t>
            </a:r>
            <a:br>
              <a:rPr lang="pt-BR" dirty="0" smtClean="0"/>
            </a:br>
            <a:r>
              <a:rPr lang="pt-BR" dirty="0" smtClean="0"/>
              <a:t>E, perseverando unânimes todos os dias no templo, e partindo o pão em casa, comiam juntos com alegria e singeleza de coração,</a:t>
            </a:r>
            <a:br>
              <a:rPr lang="pt-BR" dirty="0" smtClean="0"/>
            </a:br>
            <a:r>
              <a:rPr lang="pt-BR" dirty="0" smtClean="0"/>
              <a:t>Louvando a Deus, e caindo na graça de todo o povo. E todos os dias acrescentava o Senhor à igreja aqueles que se haviam de salvar.</a:t>
            </a:r>
            <a:br>
              <a:rPr lang="pt-BR" dirty="0" smtClean="0"/>
            </a:br>
            <a:r>
              <a:rPr lang="pt-BR" dirty="0" smtClean="0">
                <a:hlinkClick r:id="rId3"/>
              </a:rPr>
              <a:t>Atos 2:42-47</a:t>
            </a: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Caindo na graça do povo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Quais são as doutrinas batistas?</a:t>
            </a: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Na prática...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Quais são as doutrinas batistas?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Não temos uma lista de proibições, do tipo “pode ou não pode”.</a:t>
            </a:r>
          </a:p>
          <a:p>
            <a:endParaRPr lang="pt-BR" dirty="0" smtClean="0"/>
          </a:p>
          <a:p>
            <a:r>
              <a:rPr lang="pt-BR" dirty="0" smtClean="0"/>
              <a:t>Seguimos como doutrina tudo que foi ensinado por Cristo e praticado pelos apóstolos. </a:t>
            </a:r>
          </a:p>
          <a:p>
            <a:pPr>
              <a:buNone/>
            </a:pPr>
            <a:r>
              <a:rPr lang="pt-BR" dirty="0" smtClean="0"/>
              <a:t>Exemplos: </a:t>
            </a:r>
          </a:p>
          <a:p>
            <a:pPr>
              <a:buFontTx/>
              <a:buChar char="-"/>
            </a:pPr>
            <a:r>
              <a:rPr lang="pt-BR" dirty="0" smtClean="0"/>
              <a:t>Cristo ensinou que devíamos praticar o memorial da ceia e o batismo. Os apóstolos ministravam a ceia e batizavam. </a:t>
            </a: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Cristo lavou os pés dos disc</a:t>
            </a:r>
            <a:r>
              <a:rPr lang="pt-BR" dirty="0" smtClean="0"/>
              <a:t>í</a:t>
            </a:r>
            <a:r>
              <a:rPr lang="pt-BR" dirty="0" smtClean="0"/>
              <a:t>pulos mas não os ensinou a praticarem este ato. Os apóstolos não praticavam o lava pés. Logo nós não praticamos o ato do “lava pés”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b="1" dirty="0" smtClean="0"/>
              <a:t>Para conhecer a declaração doutrinária dos batistas visite nosso site: www.pibnovaalianca.org e acesse a página do discipulado.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Na prática...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BR" dirty="0" smtClean="0"/>
              <a:t>A igreja só cairá na graça do povo quando ela for firme internamente.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Só depois de compreendermos a palavra de Deus com firmeza e a praticarmos é que poderemos firmar os novos convertidos.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Na prática...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BR" dirty="0" smtClean="0"/>
              <a:t>A razão de ser da igreja está baseada:</a:t>
            </a:r>
          </a:p>
          <a:p>
            <a:pPr marL="624078" indent="-514350">
              <a:buFont typeface="+mj-lt"/>
              <a:buAutoNum type="alphaLcParenR"/>
            </a:pPr>
            <a:r>
              <a:rPr lang="pt-BR" dirty="0" smtClean="0"/>
              <a:t>Na adoração à Deus ( João 4.23)</a:t>
            </a:r>
          </a:p>
          <a:p>
            <a:pPr marL="624078" indent="-514350">
              <a:buFont typeface="+mj-lt"/>
              <a:buAutoNum type="alphaLcParenR"/>
            </a:pPr>
            <a:r>
              <a:rPr lang="pt-BR" dirty="0" smtClean="0"/>
              <a:t>Na pratica da comunhão (1 </a:t>
            </a:r>
            <a:r>
              <a:rPr lang="pt-BR" dirty="0" err="1" smtClean="0"/>
              <a:t>Corintios</a:t>
            </a:r>
            <a:r>
              <a:rPr lang="pt-BR" dirty="0" smtClean="0"/>
              <a:t> 13.1)</a:t>
            </a:r>
          </a:p>
          <a:p>
            <a:pPr marL="624078" indent="-514350">
              <a:buFont typeface="+mj-lt"/>
              <a:buAutoNum type="alphaLcParenR"/>
            </a:pPr>
            <a:r>
              <a:rPr lang="pt-BR" dirty="0" smtClean="0"/>
              <a:t>No servir a sociedade em que está inserida (Gálatas 6.10)</a:t>
            </a:r>
          </a:p>
          <a:p>
            <a:pPr marL="624078" indent="-514350">
              <a:buFont typeface="+mj-lt"/>
              <a:buAutoNum type="alphaLcParenR"/>
            </a:pPr>
            <a:r>
              <a:rPr lang="pt-BR" dirty="0" smtClean="0"/>
              <a:t>Na pregação do Evangelho ao homem de forma integral, ou seja, atendendo suas necessidades como um todo (espirituais e física) (1 Timóteo 6.17 à 19 / Tiago 4.17)</a:t>
            </a:r>
          </a:p>
          <a:p>
            <a:pPr marL="624078" indent="-514350">
              <a:buFont typeface="+mj-lt"/>
              <a:buAutoNum type="alphaLcParenR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Pra terminar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BR" dirty="0" smtClean="0"/>
              <a:t>Igreja é uma criação divina, e por isso deve ser respeitada</a:t>
            </a:r>
          </a:p>
          <a:p>
            <a:pPr>
              <a:buFontTx/>
              <a:buChar char="-"/>
            </a:pPr>
            <a:r>
              <a:rPr lang="pt-BR" dirty="0" smtClean="0"/>
              <a:t>No Antigo Testamento a igreja representava a presença de Deus, o termo tabernáculo (</a:t>
            </a:r>
            <a:r>
              <a:rPr lang="pt-BR" dirty="0" err="1" smtClean="0"/>
              <a:t>Tabernacular</a:t>
            </a:r>
            <a:r>
              <a:rPr lang="pt-BR" dirty="0" smtClean="0"/>
              <a:t>) significa habitar, fazer morada.</a:t>
            </a:r>
          </a:p>
          <a:p>
            <a:pPr>
              <a:buFontTx/>
              <a:buChar char="-"/>
            </a:pPr>
            <a:r>
              <a:rPr lang="pt-BR" dirty="0" smtClean="0"/>
              <a:t>No Novo Testamento o crente é igreja, ele é habitação de Deus, ao nos convertermos o </a:t>
            </a:r>
            <a:r>
              <a:rPr lang="pt-BR" dirty="0" smtClean="0"/>
              <a:t>E</a:t>
            </a:r>
            <a:r>
              <a:rPr lang="pt-BR" dirty="0" smtClean="0"/>
              <a:t>spírito Santo vem “</a:t>
            </a:r>
            <a:r>
              <a:rPr lang="pt-BR" dirty="0" err="1" smtClean="0"/>
              <a:t>tabernacular</a:t>
            </a:r>
            <a:r>
              <a:rPr lang="pt-BR" dirty="0" smtClean="0"/>
              <a:t>” em nós. </a:t>
            </a:r>
          </a:p>
          <a:p>
            <a:pPr>
              <a:buFontTx/>
              <a:buChar char="-"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Na aula anterior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Sendo cada um de nós a habitação do Espírito Santo, qual o nosso papel no Reino de Deus?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Hoje vamos pensar sobre nosso papel inicial de cristão, de igreja. Só assim, poderemos avançar para as ações concretas exteriores à igreja.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Sendo cada um de nós a habitação do Espírito Santo, qual o nosso papel no Reino de Deus?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E</a:t>
            </a:r>
            <a:r>
              <a:rPr lang="pt-BR" dirty="0" smtClean="0"/>
              <a:t>, </a:t>
            </a:r>
            <a:r>
              <a:rPr lang="pt-BR" b="1" dirty="0" smtClean="0">
                <a:solidFill>
                  <a:srgbClr val="00B050"/>
                </a:solidFill>
              </a:rPr>
              <a:t>perseverando unânimes todos os dias no templo</a:t>
            </a:r>
            <a:r>
              <a:rPr lang="pt-BR" dirty="0" smtClean="0"/>
              <a:t>, e </a:t>
            </a:r>
            <a:r>
              <a:rPr lang="pt-BR" b="1" dirty="0" smtClean="0">
                <a:solidFill>
                  <a:srgbClr val="FF0000"/>
                </a:solidFill>
              </a:rPr>
              <a:t>partindo o pão em casa, comiam juntos com alegria e singeleza de coração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b="1" dirty="0" smtClean="0"/>
              <a:t>Louvando a Deus</a:t>
            </a:r>
            <a:r>
              <a:rPr lang="pt-BR" dirty="0" smtClean="0"/>
              <a:t>, e </a:t>
            </a:r>
            <a:r>
              <a:rPr lang="pt-BR" b="1" dirty="0" smtClean="0">
                <a:solidFill>
                  <a:schemeClr val="accent1"/>
                </a:solidFill>
              </a:rPr>
              <a:t>caindo na graça de todo o povo</a:t>
            </a:r>
            <a:r>
              <a:rPr lang="pt-BR" dirty="0" smtClean="0"/>
              <a:t>. E todos os dias acrescentava o Senhor à igreja aqueles que se haviam de salvar.</a:t>
            </a:r>
            <a:br>
              <a:rPr lang="pt-BR" dirty="0" smtClean="0"/>
            </a:b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Atos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2:46,47</a:t>
            </a:r>
            <a:endParaRPr lang="pt-B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Sendo cada um de nós a habitação do Espírito Santo, qual o nosso papel no Reino de Deus?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Perseverar no templo</a:t>
            </a:r>
          </a:p>
          <a:p>
            <a:r>
              <a:rPr lang="pt-BR" dirty="0" smtClean="0"/>
              <a:t>Partir o pão de casa em casa, comer juntos com a alegria e singeleza de coração</a:t>
            </a:r>
          </a:p>
          <a:p>
            <a:r>
              <a:rPr lang="pt-BR" dirty="0" smtClean="0"/>
              <a:t>Louvando à Deus </a:t>
            </a:r>
          </a:p>
          <a:p>
            <a:r>
              <a:rPr lang="pt-BR" dirty="0" smtClean="0"/>
              <a:t>Caindo na graça do povo</a:t>
            </a: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Organizando as ideias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6093296"/>
            <a:ext cx="1872208" cy="67364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O templo funcionava o tempo todo, os novos convertidos eram judeus. Era comum irem ao templo para fazerem suas orações e cantarem louvores à Deus pois o templo representava a presença de Deus.</a:t>
            </a:r>
          </a:p>
          <a:p>
            <a:endParaRPr lang="pt-BR" dirty="0" smtClean="0"/>
          </a:p>
          <a:p>
            <a:r>
              <a:rPr lang="pt-BR" dirty="0" smtClean="0"/>
              <a:t>Hoje nosso templo não funciona mais todos os dias e sim aos domingos, quartas-feiras e alguns sábados.</a:t>
            </a:r>
          </a:p>
          <a:p>
            <a:endParaRPr lang="pt-BR" dirty="0" smtClean="0"/>
          </a:p>
          <a:p>
            <a:r>
              <a:rPr lang="pt-BR" dirty="0" smtClean="0"/>
              <a:t>A lição que tiramos é que devemos participar das atividades realizadas no templo (Hebreus 10.25)</a:t>
            </a: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Perseverar no templo todos os dias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Os primeiros cristãos se reunião além do templo, comiam juntos, se divertiam, riam, brincavam. 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rgbClr val="FF0000"/>
                </a:solidFill>
              </a:rPr>
              <a:t>Singeleza de coração</a:t>
            </a:r>
            <a:r>
              <a:rPr lang="pt-BR" dirty="0" smtClean="0"/>
              <a:t> = gr. Simplicidade – Tinham no coração o prazer de estarem juntos, não pela comida, mas pela companhia.</a:t>
            </a:r>
          </a:p>
          <a:p>
            <a:endParaRPr lang="pt-BR" dirty="0" smtClean="0"/>
          </a:p>
          <a:p>
            <a:r>
              <a:rPr lang="pt-BR" dirty="0" smtClean="0"/>
              <a:t>Desfrutar da presença de cada um, desfrutar daquilo que o Senhor proporcionara naquele instante para eles.</a:t>
            </a: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Partir o pão de casa em casa, comer juntos com alegria e singeleza de coração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5112"/>
          </a:xfrm>
        </p:spPr>
        <p:txBody>
          <a:bodyPr>
            <a:normAutofit/>
          </a:bodyPr>
          <a:lstStyle/>
          <a:p>
            <a:r>
              <a:rPr lang="pt-BR" dirty="0" smtClean="0"/>
              <a:t>Os cristãos eram agradecidos pelas coisas que Deus fez na vida de cada um deles.</a:t>
            </a:r>
          </a:p>
          <a:p>
            <a:endParaRPr lang="pt-BR" dirty="0" smtClean="0"/>
          </a:p>
          <a:p>
            <a:r>
              <a:rPr lang="pt-BR" dirty="0" smtClean="0"/>
              <a:t>Como igreja de Cristo precisamos ter em mente aquilo que Deus nos fez. O que Ele fez na sua vida?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 descr="EBD Logo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819794" cy="8478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Louvando à Deus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m 5" descr="m logo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6064358"/>
            <a:ext cx="1872208" cy="673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2591</TotalTime>
  <Words>693</Words>
  <Application>Microsoft Office PowerPoint</Application>
  <PresentationFormat>Apresentação na tela (4:3)</PresentationFormat>
  <Paragraphs>93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Urbano</vt:lpstr>
      <vt:lpstr>A razão de ser da igreja</vt:lpstr>
      <vt:lpstr>Na aula anterior</vt:lpstr>
      <vt:lpstr>Sendo cada um de nós a habitação do Espírito Santo, qual o nosso papel no Reino de Deus?</vt:lpstr>
      <vt:lpstr>Sendo cada um de nós a habitação do Espírito Santo, qual o nosso papel no Reino de Deus?</vt:lpstr>
      <vt:lpstr>Sendo cada um de nós a habitação do Espírito Santo, qual o nosso papel no Reino de Deus?</vt:lpstr>
      <vt:lpstr>Organizando as ideias</vt:lpstr>
      <vt:lpstr>Perseverar no templo todos os dias</vt:lpstr>
      <vt:lpstr>Partir o pão de casa em casa, comer juntos com alegria e singeleza de coração</vt:lpstr>
      <vt:lpstr>Louvando à Deus</vt:lpstr>
      <vt:lpstr>Caindo na graça do povo</vt:lpstr>
      <vt:lpstr>Caindo na graça do povo</vt:lpstr>
      <vt:lpstr>Caindo na graça do povo</vt:lpstr>
      <vt:lpstr>Na prática...</vt:lpstr>
      <vt:lpstr>Na prática...</vt:lpstr>
      <vt:lpstr>Na prática...</vt:lpstr>
      <vt:lpstr>Pra terminar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EBD – PIB Nova Aliança Prof. Maurício Fernandes</dc:title>
  <dc:creator>Maurício Paulino Marques Fernandes</dc:creator>
  <cp:lastModifiedBy>Maurício Paulino Marques Fernandes</cp:lastModifiedBy>
  <cp:revision>82</cp:revision>
  <dcterms:created xsi:type="dcterms:W3CDTF">2013-03-02T22:24:30Z</dcterms:created>
  <dcterms:modified xsi:type="dcterms:W3CDTF">2016-07-16T18:26:32Z</dcterms:modified>
</cp:coreProperties>
</file>